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6" r:id="rId3"/>
    <p:sldId id="319" r:id="rId4"/>
    <p:sldId id="310" r:id="rId5"/>
    <p:sldId id="311" r:id="rId6"/>
    <p:sldId id="312" r:id="rId7"/>
    <p:sldId id="313" r:id="rId8"/>
    <p:sldId id="317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38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43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94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341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209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63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96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86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0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06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5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E250-55FB-43BE-AD58-3E923C976271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4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423" y="979134"/>
            <a:ext cx="9967912" cy="3458395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Police Department</a:t>
            </a:r>
            <a:br>
              <a:rPr lang="en-US" sz="8000" b="1" dirty="0" smtClean="0"/>
            </a:br>
            <a:r>
              <a:rPr lang="en-US" sz="4800" b="1" dirty="0" smtClean="0"/>
              <a:t>Police-Tenant Verification Form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[</a:t>
            </a:r>
            <a:r>
              <a:rPr lang="en-US" sz="6600" dirty="0" err="1" smtClean="0"/>
              <a:t>eMitra</a:t>
            </a:r>
            <a:r>
              <a:rPr lang="en-US" sz="6600" dirty="0" smtClean="0"/>
              <a:t> New Portal]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557" y="5087938"/>
            <a:ext cx="9144000" cy="527050"/>
          </a:xfrm>
        </p:spPr>
        <p:txBody>
          <a:bodyPr/>
          <a:lstStyle/>
          <a:p>
            <a:r>
              <a:rPr lang="en-US" dirty="0" err="1" smtClean="0"/>
              <a:t>eMitra</a:t>
            </a:r>
            <a:r>
              <a:rPr lang="en-US" dirty="0" smtClean="0"/>
              <a:t>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3" y="0"/>
            <a:ext cx="722427" cy="8247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6229350"/>
            <a:ext cx="12192000" cy="1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87113" y="0"/>
            <a:ext cx="14287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196513" y="80296"/>
            <a:ext cx="879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Version 1.0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5726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00" y="756140"/>
            <a:ext cx="11990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4000" b="1" dirty="0" smtClean="0">
                <a:solidFill>
                  <a:schemeClr val="accent1"/>
                </a:solidFill>
                <a:latin typeface="Mangal" pitchFamily="18" charset="0"/>
                <a:cs typeface="Mangal" pitchFamily="18" charset="0"/>
              </a:rPr>
              <a:t>ईमित्र के माध्यम से राजस्थान पुलिस विभाग निम्न सेवाये अब आमजन को उपलब्ध करायी जा रही है।</a:t>
            </a:r>
            <a:endParaRPr lang="en-US" sz="4000" b="1" dirty="0" smtClean="0">
              <a:solidFill>
                <a:schemeClr val="accent1"/>
              </a:solidFill>
              <a:latin typeface="Mangal" pitchFamily="18" charset="0"/>
              <a:cs typeface="Mangal" pitchFamily="18" charset="0"/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890" y="2440572"/>
            <a:ext cx="112863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hi-IN" sz="3200" dirty="0" smtClean="0">
                <a:latin typeface="Mangal" pitchFamily="18" charset="0"/>
                <a:cs typeface="Mangal" pitchFamily="18" charset="0"/>
              </a:rPr>
              <a:t>कुरियर शुल्क के साथ पुलिस ई चालान शुल्क संग्रह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hi-IN" sz="3200" dirty="0" smtClean="0">
                <a:latin typeface="Mangal" pitchFamily="18" charset="0"/>
                <a:cs typeface="Mangal" pitchFamily="18" charset="0"/>
              </a:rPr>
              <a:t>पुलिस दुरसंचार अधीनस्थ भर्ती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hi-IN" sz="3200" dirty="0" smtClean="0">
                <a:latin typeface="Mangal" pitchFamily="18" charset="0"/>
                <a:cs typeface="Mangal" pitchFamily="18" charset="0"/>
              </a:rPr>
              <a:t>अधिनियम 133 के तहत पुलिस ने चालान रेड लाइट उल्लघन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hi-IN" sz="3200" dirty="0" smtClean="0">
                <a:latin typeface="Mangal" pitchFamily="18" charset="0"/>
                <a:cs typeface="Mangal" pitchFamily="18" charset="0"/>
              </a:rPr>
              <a:t>राजस्थान मे खोया दस्तावेज की पुलिस रिपोर्ट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hi-IN" sz="3200" dirty="0" smtClean="0">
                <a:latin typeface="Mangal" pitchFamily="18" charset="0"/>
                <a:cs typeface="Mangal" pitchFamily="18" charset="0"/>
              </a:rPr>
              <a:t>पुलिस- किरायेदार सत्यापन फार्म भरना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hi-IN" sz="3200" dirty="0" smtClean="0">
                <a:latin typeface="Mangal" pitchFamily="18" charset="0"/>
                <a:cs typeface="Mangal" pitchFamily="18" charset="0"/>
              </a:rPr>
              <a:t>पुलिस- नौकर सत्यापन फार्म भरना</a:t>
            </a:r>
          </a:p>
        </p:txBody>
      </p:sp>
    </p:spTree>
    <p:extLst>
      <p:ext uri="{BB962C8B-B14F-4D97-AF65-F5344CB8AC3E}">
        <p14:creationId xmlns="" xmlns:p14="http://schemas.microsoft.com/office/powerpoint/2010/main" val="312384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00" y="756140"/>
            <a:ext cx="11990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4000" dirty="0" smtClean="0">
                <a:solidFill>
                  <a:schemeClr val="accent1">
                    <a:lumMod val="75000"/>
                  </a:schemeClr>
                </a:solidFill>
              </a:rPr>
              <a:t>राजस्थान पुलिस विभाग मे सेवा का उपयोग करने की प्रकिया निम्न प्रकार है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890" y="2440572"/>
            <a:ext cx="11286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 smtClean="0"/>
              <a:t>कियोस्क धारक नये ईमित्र पर निम्न विभाग तथा सेवा का चयन करके आगे जा सकते है </a:t>
            </a:r>
          </a:p>
          <a:p>
            <a:r>
              <a:rPr lang="hi-IN" sz="3200" dirty="0" smtClean="0"/>
              <a:t>विभाग का नाम – </a:t>
            </a:r>
            <a:r>
              <a:rPr lang="en-US" sz="3200" dirty="0" smtClean="0"/>
              <a:t>Rajasthan Police Department</a:t>
            </a:r>
          </a:p>
          <a:p>
            <a:r>
              <a:rPr lang="hi-IN" sz="3200" dirty="0" smtClean="0"/>
              <a:t>सेवा का नाम – </a:t>
            </a:r>
            <a:r>
              <a:rPr lang="en-US" sz="3200" dirty="0" smtClean="0"/>
              <a:t>Police Tenant Verification Form Filling</a:t>
            </a:r>
            <a:endParaRPr lang="hi-IN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12384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 cstate="print"/>
          <a:srcRect t="3557" b="5732"/>
          <a:stretch>
            <a:fillRect/>
          </a:stretch>
        </p:blipFill>
        <p:spPr>
          <a:xfrm>
            <a:off x="2390501" y="2233748"/>
            <a:ext cx="8247529" cy="42062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46906" y="3148148"/>
            <a:ext cx="656278" cy="24742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55578" y="4866752"/>
            <a:ext cx="656278" cy="24742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79" y="1114697"/>
            <a:ext cx="11297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ngal" pitchFamily="18" charset="0"/>
                <a:cs typeface="Mangal" pitchFamily="18" charset="0"/>
              </a:rPr>
              <a:t>1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. ई-मित्र मे आने के बाद 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Service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मे जाकर </a:t>
            </a:r>
            <a:r>
              <a:rPr lang="en-US" sz="2800" dirty="0" err="1" smtClean="0">
                <a:latin typeface="Mangal" pitchFamily="18" charset="0"/>
                <a:cs typeface="Mangal" pitchFamily="18" charset="0"/>
              </a:rPr>
              <a:t>Avil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 Service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मे 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Utility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पर 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Click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करना है।</a:t>
            </a:r>
            <a:endParaRPr lang="en-US" sz="2800" dirty="0">
              <a:latin typeface="Mangal" pitchFamily="18" charset="0"/>
              <a:cs typeface="Mangal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6566" y="3071948"/>
            <a:ext cx="410174" cy="41237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1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80902" y="4782344"/>
            <a:ext cx="410174" cy="41237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3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3292336" y="4627262"/>
            <a:ext cx="738786" cy="24742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3855711" y="4529792"/>
            <a:ext cx="461742" cy="41237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2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84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4" cstate="print"/>
          <a:srcRect t="3522" b="4904"/>
          <a:stretch>
            <a:fillRect/>
          </a:stretch>
        </p:blipFill>
        <p:spPr>
          <a:xfrm>
            <a:off x="1676396" y="1942010"/>
            <a:ext cx="8609595" cy="44326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447797" y="3979818"/>
            <a:ext cx="1834318" cy="25573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931" y="1068977"/>
            <a:ext cx="1119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ngal" pitchFamily="18" charset="0"/>
                <a:cs typeface="Mangal" pitchFamily="18" charset="0"/>
              </a:rPr>
              <a:t>2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. 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Utility Select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करने के बाद आप यहा से 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Search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करना है ।</a:t>
            </a:r>
            <a:endParaRPr lang="en-US" sz="2800" dirty="0">
              <a:latin typeface="Mangal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84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4" cstate="print"/>
          <a:srcRect t="3405" b="4654"/>
          <a:stretch>
            <a:fillRect/>
          </a:stretch>
        </p:blipFill>
        <p:spPr>
          <a:xfrm>
            <a:off x="1589314" y="2002971"/>
            <a:ext cx="8406772" cy="434557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709266" y="4012475"/>
            <a:ext cx="1119227" cy="24142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flipV="1">
            <a:off x="3799114" y="5203371"/>
            <a:ext cx="399724" cy="1207105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972" y="1077685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ngal" pitchFamily="18" charset="0"/>
                <a:cs typeface="Mangal" pitchFamily="18" charset="0"/>
              </a:rPr>
              <a:t>3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. या आप 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Advance Search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मे जाकर भी 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Service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ले सकते है...</a:t>
            </a:r>
            <a:endParaRPr lang="en-US" sz="2800" dirty="0">
              <a:latin typeface="Mangal" pitchFamily="18" charset="0"/>
              <a:cs typeface="Mangal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56867" y="3936276"/>
            <a:ext cx="399724" cy="4023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1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99114" y="6041572"/>
            <a:ext cx="399724" cy="4023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200" b="1" dirty="0" smtClean="0">
                <a:solidFill>
                  <a:schemeClr val="tx1"/>
                </a:solidFill>
              </a:rPr>
              <a:t>2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84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4" cstate="print"/>
          <a:srcRect t="4052" b="5534"/>
          <a:stretch>
            <a:fillRect/>
          </a:stretch>
        </p:blipFill>
        <p:spPr>
          <a:xfrm>
            <a:off x="2205446" y="2525485"/>
            <a:ext cx="8094689" cy="41148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472646" y="4278085"/>
            <a:ext cx="381000" cy="990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872446" y="6259285"/>
            <a:ext cx="1066800" cy="228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8606246" y="4300361"/>
            <a:ext cx="381000" cy="990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472646" y="4049485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1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06246" y="4049485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200" b="1" dirty="0" smtClean="0">
                <a:solidFill>
                  <a:schemeClr val="tx1"/>
                </a:solidFill>
              </a:rPr>
              <a:t>2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3846" y="6183085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200" b="1" dirty="0" smtClean="0">
                <a:solidFill>
                  <a:schemeClr val="tx1"/>
                </a:solidFill>
              </a:rPr>
              <a:t>3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154" y="928244"/>
            <a:ext cx="1130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ngal" pitchFamily="18" charset="0"/>
                <a:cs typeface="Mangal" pitchFamily="18" charset="0"/>
              </a:rPr>
              <a:t>4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. यहा आपको विभाग का चयन करना है, और 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Service Select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करनी है </a:t>
            </a:r>
            <a:endParaRPr lang="en-US" sz="2800" dirty="0">
              <a:latin typeface="Mangal" pitchFamily="18" charset="0"/>
              <a:cs typeface="Mangal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463" y="1309244"/>
            <a:ext cx="10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 smtClean="0">
                <a:latin typeface="Mangal" pitchFamily="18" charset="0"/>
                <a:cs typeface="Mangal" pitchFamily="18" charset="0"/>
              </a:rPr>
              <a:t>1. </a:t>
            </a:r>
            <a:r>
              <a:rPr lang="en-US" sz="2800" dirty="0" smtClean="0">
                <a:latin typeface="Mangal" pitchFamily="18" charset="0"/>
                <a:cs typeface="Mangal" pitchFamily="18" charset="0"/>
              </a:rPr>
              <a:t>Rajasthan Police Department</a:t>
            </a:r>
            <a:endParaRPr lang="en-US" sz="2800" dirty="0">
              <a:latin typeface="Mangal" pitchFamily="18" charset="0"/>
              <a:cs typeface="Mangal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589" y="1792570"/>
            <a:ext cx="1065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ngal" pitchFamily="18" charset="0"/>
                <a:cs typeface="Mangal" pitchFamily="18" charset="0"/>
              </a:rPr>
              <a:t>2. </a:t>
            </a:r>
            <a:r>
              <a:rPr lang="hi-IN" sz="2800" dirty="0" smtClean="0">
                <a:latin typeface="Mangal" pitchFamily="18" charset="0"/>
                <a:cs typeface="Mangal" pitchFamily="18" charset="0"/>
              </a:rPr>
              <a:t>पुलिस- किरायेदार सत्यापन फार्म भरना</a:t>
            </a:r>
            <a:endParaRPr lang="en-US" sz="2800" dirty="0">
              <a:latin typeface="Mangal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84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6646" y="1053736"/>
            <a:ext cx="8153400" cy="57912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i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फॉर्म ओपन होगा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C:\Users\Administrator\Desktop\PV\POLICE PPT\PIC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921" y="1717765"/>
            <a:ext cx="900112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384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690" y="833845"/>
            <a:ext cx="8686800" cy="838200"/>
          </a:xfrm>
        </p:spPr>
        <p:txBody>
          <a:bodyPr>
            <a:normAutofit/>
          </a:bodyPr>
          <a:lstStyle/>
          <a:p>
            <a:r>
              <a:rPr lang="hi-IN" sz="3600" b="1" dirty="0" smtClean="0"/>
              <a:t>  </a:t>
            </a:r>
            <a:r>
              <a:rPr lang="en-US" sz="3600" b="1" smtClean="0"/>
              <a:t>6. FORM </a:t>
            </a:r>
            <a:r>
              <a:rPr lang="hi-IN" sz="3600" b="1" dirty="0" smtClean="0"/>
              <a:t>को पुरा भर कर सेव करे</a:t>
            </a:r>
            <a:endParaRPr 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6631" y="1878845"/>
            <a:ext cx="7293217" cy="4548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23849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206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Police Department Police-Tenant Verification Form [eMitra New Portal]</vt:lpstr>
      <vt:lpstr>Slide 2</vt:lpstr>
      <vt:lpstr>Slide 3</vt:lpstr>
      <vt:lpstr>Slide 4</vt:lpstr>
      <vt:lpstr>Slide 5</vt:lpstr>
      <vt:lpstr>Slide 6</vt:lpstr>
      <vt:lpstr>Slide 7</vt:lpstr>
      <vt:lpstr>Slide 8</vt:lpstr>
      <vt:lpstr>  6. FORM को पुरा भर कर सेव करे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Transfer Service (Through Oxigen)</dc:title>
  <dc:creator>Vimal Khandalwal</dc:creator>
  <cp:lastModifiedBy>sis4</cp:lastModifiedBy>
  <cp:revision>203</cp:revision>
  <dcterms:created xsi:type="dcterms:W3CDTF">2015-08-06T10:26:45Z</dcterms:created>
  <dcterms:modified xsi:type="dcterms:W3CDTF">2017-05-19T05:53:55Z</dcterms:modified>
</cp:coreProperties>
</file>