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95" r:id="rId4"/>
    <p:sldId id="294" r:id="rId5"/>
    <p:sldId id="260" r:id="rId6"/>
    <p:sldId id="296" r:id="rId7"/>
    <p:sldId id="261" r:id="rId8"/>
    <p:sldId id="267" r:id="rId9"/>
    <p:sldId id="259" r:id="rId10"/>
    <p:sldId id="257" r:id="rId11"/>
    <p:sldId id="265" r:id="rId12"/>
    <p:sldId id="279" r:id="rId13"/>
    <p:sldId id="280" r:id="rId14"/>
    <p:sldId id="292" r:id="rId15"/>
    <p:sldId id="281" r:id="rId16"/>
    <p:sldId id="282" r:id="rId17"/>
    <p:sldId id="284" r:id="rId18"/>
    <p:sldId id="285" r:id="rId19"/>
    <p:sldId id="288" r:id="rId20"/>
    <p:sldId id="289" r:id="rId21"/>
    <p:sldId id="286" r:id="rId22"/>
    <p:sldId id="287" r:id="rId23"/>
    <p:sldId id="293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1EBD-A3B4-4779-89B0-B8CAEC680E0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41D9-D81B-4C61-835D-8C499F94C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rajasthan.gov.i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rajasthan.gov.i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ajasthan.gov.i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so.rajasthan.gov.in/sign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Emitra.gov.in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/>
            <a:srcRect t="12500" r="439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19082" t="34082" r="62665" b="39258"/>
            <a:stretch>
              <a:fillRect/>
            </a:stretch>
          </p:blipFill>
          <p:spPr bwMode="auto">
            <a:xfrm>
              <a:off x="4114800" y="2590800"/>
              <a:ext cx="914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6294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Service Delivery Through e-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Mitra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e-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Mitra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Login @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SSO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604" name="Picture 4" descr="D:\Lax_e-Mitra_Aksh\Flax, Banner &amp; Images\ak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14600"/>
            <a:ext cx="1600200" cy="1481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Group 9"/>
          <p:cNvGrpSpPr/>
          <p:nvPr/>
        </p:nvGrpSpPr>
        <p:grpSpPr>
          <a:xfrm>
            <a:off x="1295400" y="762000"/>
            <a:ext cx="6400800" cy="990600"/>
            <a:chOff x="685800" y="685800"/>
            <a:chExt cx="7772400" cy="1371600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4"/>
            <a:srcRect l="33968" t="23958" r="34407" b="61459"/>
            <a:stretch>
              <a:fillRect/>
            </a:stretch>
          </p:blipFill>
          <p:spPr bwMode="auto">
            <a:xfrm>
              <a:off x="685800" y="685800"/>
              <a:ext cx="6172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605" name="Picture 5" descr="D:\Lax_e-Mitra_DoIT&amp;C\e-Mitra Guidelines\About e-Governance\e-Mitra Image\e-Mitr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685800"/>
              <a:ext cx="1600200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First Time Login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5486400" y="1600200"/>
            <a:ext cx="3124200" cy="1143000"/>
          </a:xfrm>
          <a:prstGeom prst="wedgeRoundRectCallout">
            <a:avLst>
              <a:gd name="adj1" fmla="val -16908"/>
              <a:gd name="adj2" fmla="val 87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5 </a:t>
            </a:r>
          </a:p>
          <a:p>
            <a:pPr algn="ctr"/>
            <a:r>
              <a:rPr lang="hi-IN" dirty="0" smtClean="0"/>
              <a:t>एक बार इन निर्देशों को ध्‍यान पुर्वक पढ कर </a:t>
            </a:r>
            <a:r>
              <a:rPr lang="en-US" dirty="0" smtClean="0"/>
              <a:t>X</a:t>
            </a:r>
            <a:r>
              <a:rPr lang="hi-IN" dirty="0" smtClean="0"/>
              <a:t> बटन पर क्लिक कर दे।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First Time Login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3048000" y="4876800"/>
            <a:ext cx="5486400" cy="1295400"/>
          </a:xfrm>
          <a:prstGeom prst="wedgeRoundRectCallout">
            <a:avLst>
              <a:gd name="adj1" fmla="val -13344"/>
              <a:gd name="adj2" fmla="val -644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/>
              <a:t>6</a:t>
            </a:r>
            <a:r>
              <a:rPr lang="hi-IN" dirty="0" smtClean="0"/>
              <a:t> </a:t>
            </a:r>
          </a:p>
          <a:p>
            <a:pPr algn="ctr"/>
            <a:r>
              <a:rPr lang="hi-IN" dirty="0" smtClean="0"/>
              <a:t>कियोस्‍क ई-मित्र आईडी दर्ज कर </a:t>
            </a:r>
            <a:r>
              <a:rPr lang="en-US" dirty="0" smtClean="0"/>
              <a:t>SMS</a:t>
            </a:r>
            <a:r>
              <a:rPr lang="hi-IN" dirty="0" smtClean="0"/>
              <a:t> के माध्‍यम</a:t>
            </a:r>
            <a:r>
              <a:rPr lang="en-US" dirty="0" smtClean="0"/>
              <a:t> </a:t>
            </a:r>
            <a:r>
              <a:rPr lang="hi-IN" dirty="0" smtClean="0"/>
              <a:t>से</a:t>
            </a:r>
            <a:r>
              <a:rPr lang="en-US" dirty="0" smtClean="0"/>
              <a:t> </a:t>
            </a:r>
            <a:r>
              <a:rPr lang="hi-IN" dirty="0" smtClean="0"/>
              <a:t>भेजे गये पासवर्ड </a:t>
            </a:r>
            <a:r>
              <a:rPr lang="en-US" dirty="0" smtClean="0"/>
              <a:t>(</a:t>
            </a:r>
            <a:r>
              <a:rPr lang="hi-IN" dirty="0" smtClean="0"/>
              <a:t> </a:t>
            </a:r>
            <a:r>
              <a:rPr lang="en-US" dirty="0" smtClean="0"/>
              <a:t>Rajasthan@06</a:t>
            </a:r>
            <a:r>
              <a:rPr lang="hi-IN" dirty="0" smtClean="0"/>
              <a:t> </a:t>
            </a:r>
            <a:r>
              <a:rPr lang="en-US" dirty="0" smtClean="0"/>
              <a:t>)</a:t>
            </a:r>
            <a:r>
              <a:rPr lang="hi-IN" dirty="0" smtClean="0"/>
              <a:t>दर्ज करे व प्रदर्शित कैप्चा कोड को दर्ज कर </a:t>
            </a:r>
            <a:r>
              <a:rPr lang="en-US" dirty="0" smtClean="0"/>
              <a:t>Login </a:t>
            </a:r>
            <a:r>
              <a:rPr lang="hi-IN" dirty="0" smtClean="0"/>
              <a:t>बटन पर क्लिक कर दे।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Change Password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533400" y="5181600"/>
            <a:ext cx="6553200" cy="1295400"/>
          </a:xfrm>
          <a:prstGeom prst="wedgeRoundRectCallout">
            <a:avLst>
              <a:gd name="adj1" fmla="val 28558"/>
              <a:gd name="adj2" fmla="val -65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7 </a:t>
            </a:r>
          </a:p>
          <a:p>
            <a:pPr algn="ctr"/>
            <a:r>
              <a:rPr lang="en-US" dirty="0" smtClean="0"/>
              <a:t>Old Password (</a:t>
            </a:r>
            <a:r>
              <a:rPr lang="hi-IN" dirty="0" smtClean="0"/>
              <a:t> </a:t>
            </a:r>
            <a:r>
              <a:rPr lang="en-US" dirty="0" smtClean="0"/>
              <a:t>Rajasthan@06</a:t>
            </a:r>
            <a:r>
              <a:rPr lang="hi-IN" dirty="0" smtClean="0"/>
              <a:t> </a:t>
            </a:r>
            <a:r>
              <a:rPr lang="en-US" dirty="0" smtClean="0"/>
              <a:t>) </a:t>
            </a:r>
            <a:r>
              <a:rPr lang="hi-IN" dirty="0" smtClean="0"/>
              <a:t>दर्ज करे व </a:t>
            </a:r>
            <a:r>
              <a:rPr lang="en-US" dirty="0" smtClean="0"/>
              <a:t>New Password </a:t>
            </a:r>
            <a:r>
              <a:rPr lang="hi-IN" dirty="0" smtClean="0"/>
              <a:t>एवं </a:t>
            </a:r>
            <a:r>
              <a:rPr lang="en-US" dirty="0" smtClean="0"/>
              <a:t>Conform Password </a:t>
            </a:r>
            <a:r>
              <a:rPr lang="hi-IN" dirty="0" smtClean="0"/>
              <a:t>में नया पासवर्ड दर्ज करे जो न्‍युनतम 8 अक्षरों में हो तत्‍पश्‍चात प्रदर्शित कैप्चा कोड को दर्ज कर </a:t>
            </a:r>
            <a:r>
              <a:rPr lang="en-US" dirty="0" smtClean="0"/>
              <a:t>Submit </a:t>
            </a:r>
            <a:r>
              <a:rPr lang="hi-IN" dirty="0" smtClean="0"/>
              <a:t>बटन पर क्लिक कर दे।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Change Password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533400" y="4953000"/>
            <a:ext cx="6553200" cy="1066800"/>
          </a:xfrm>
          <a:prstGeom prst="wedgeRoundRectCallout">
            <a:avLst>
              <a:gd name="adj1" fmla="val 10311"/>
              <a:gd name="adj2" fmla="val -93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8 </a:t>
            </a:r>
          </a:p>
          <a:p>
            <a:pPr algn="ctr"/>
            <a:r>
              <a:rPr lang="hi-IN" dirty="0" smtClean="0"/>
              <a:t>आपका नया पासवर्ड बदल चुका है अत: अब नये पासर्ड से लॉगन करेंगे, लॉगइन पेज पर जाने के लिए </a:t>
            </a:r>
            <a:r>
              <a:rPr lang="en-US" dirty="0" smtClean="0"/>
              <a:t>OK</a:t>
            </a:r>
            <a:r>
              <a:rPr lang="hi-IN" dirty="0" smtClean="0"/>
              <a:t> बटन पर क्लिक करे।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Re-Login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5486400" y="1600200"/>
            <a:ext cx="3124200" cy="1143000"/>
          </a:xfrm>
          <a:prstGeom prst="wedgeRoundRectCallout">
            <a:avLst>
              <a:gd name="adj1" fmla="val -16908"/>
              <a:gd name="adj2" fmla="val 87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9</a:t>
            </a:r>
          </a:p>
          <a:p>
            <a:pPr algn="ctr"/>
            <a:r>
              <a:rPr lang="hi-IN" dirty="0" smtClean="0"/>
              <a:t>एक बार इन निर्देशों को ध्‍यान पुर्वक पढ कर </a:t>
            </a:r>
            <a:r>
              <a:rPr lang="en-US" dirty="0" smtClean="0"/>
              <a:t>X</a:t>
            </a:r>
            <a:r>
              <a:rPr lang="hi-IN" dirty="0" smtClean="0"/>
              <a:t> बटन पर क्लिक कर दे।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Re-Login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3048000" y="4876800"/>
            <a:ext cx="5486400" cy="1295400"/>
          </a:xfrm>
          <a:prstGeom prst="wedgeRoundRectCallout">
            <a:avLst>
              <a:gd name="adj1" fmla="val -13344"/>
              <a:gd name="adj2" fmla="val -644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10</a:t>
            </a:r>
          </a:p>
          <a:p>
            <a:pPr algn="ctr"/>
            <a:r>
              <a:rPr lang="hi-IN" dirty="0" smtClean="0"/>
              <a:t>कियोस्‍क ई-मित्र आईडी व नया पासवर्ड दर्ज करे व प्रदर्शित कैप्चा कोड को दर्ज कर </a:t>
            </a:r>
            <a:r>
              <a:rPr lang="en-US" dirty="0" smtClean="0"/>
              <a:t>Login</a:t>
            </a:r>
            <a:r>
              <a:rPr lang="hi-IN" dirty="0" smtClean="0"/>
              <a:t> बटन पर क्लिक कर</a:t>
            </a:r>
            <a:r>
              <a:rPr lang="hi-IN" dirty="0"/>
              <a:t>दे</a:t>
            </a:r>
            <a:r>
              <a:rPr lang="hi-IN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Profile Update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3505200" y="5334000"/>
            <a:ext cx="5029200" cy="1295400"/>
          </a:xfrm>
          <a:prstGeom prst="wedgeRoundRectCallout">
            <a:avLst>
              <a:gd name="adj1" fmla="val -36485"/>
              <a:gd name="adj2" fmla="val -610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11</a:t>
            </a:r>
          </a:p>
          <a:p>
            <a:pPr algn="ctr"/>
            <a:r>
              <a:rPr lang="hi-IN" dirty="0" smtClean="0"/>
              <a:t>प्रेफाइल पेज अपडेट करे जिसमें </a:t>
            </a:r>
            <a:r>
              <a:rPr lang="en-US" dirty="0" err="1" smtClean="0"/>
              <a:t>eMail</a:t>
            </a:r>
            <a:r>
              <a:rPr lang="en-US" dirty="0" smtClean="0"/>
              <a:t> ID (Personal), Mobile No</a:t>
            </a:r>
            <a:r>
              <a:rPr lang="en-US" dirty="0" smtClean="0"/>
              <a:t>.</a:t>
            </a:r>
            <a:r>
              <a:rPr lang="hi-IN" dirty="0" smtClean="0"/>
              <a:t> </a:t>
            </a:r>
            <a:r>
              <a:rPr lang="en-US" dirty="0" smtClean="0"/>
              <a:t>(</a:t>
            </a:r>
            <a:r>
              <a:rPr lang="hi-IN" dirty="0" smtClean="0"/>
              <a:t>प्रा</a:t>
            </a:r>
            <a:r>
              <a:rPr lang="hi-IN" dirty="0" smtClean="0"/>
              <a:t>प्‍त</a:t>
            </a:r>
            <a:r>
              <a:rPr lang="hi-IN" dirty="0" smtClean="0"/>
              <a:t> </a:t>
            </a:r>
            <a:r>
              <a:rPr lang="en-US" dirty="0" smtClean="0"/>
              <a:t>OTP </a:t>
            </a:r>
            <a:r>
              <a:rPr lang="hi-IN" dirty="0" smtClean="0"/>
              <a:t>को </a:t>
            </a:r>
            <a:r>
              <a:rPr lang="en-US" dirty="0" smtClean="0"/>
              <a:t>Verify </a:t>
            </a:r>
            <a:r>
              <a:rPr lang="hi-IN" dirty="0" smtClean="0"/>
              <a:t>करे</a:t>
            </a:r>
            <a:r>
              <a:rPr lang="en-US" dirty="0" smtClean="0"/>
              <a:t>) </a:t>
            </a:r>
            <a:r>
              <a:rPr lang="en-US" dirty="0" smtClean="0"/>
              <a:t> </a:t>
            </a:r>
            <a:r>
              <a:rPr lang="hi-IN" dirty="0" smtClean="0"/>
              <a:t>और </a:t>
            </a:r>
            <a:r>
              <a:rPr lang="en-US" dirty="0" smtClean="0"/>
              <a:t>Date of Birth </a:t>
            </a:r>
            <a:r>
              <a:rPr lang="hi-IN" dirty="0" smtClean="0"/>
              <a:t>को भर कर </a:t>
            </a:r>
            <a:r>
              <a:rPr lang="en-US" dirty="0" smtClean="0"/>
              <a:t>Update </a:t>
            </a:r>
            <a:r>
              <a:rPr lang="hi-IN" dirty="0" smtClean="0"/>
              <a:t>करे।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Profile Update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81000" y="1371600"/>
            <a:ext cx="1828800" cy="3962400"/>
            <a:chOff x="304800" y="1600200"/>
            <a:chExt cx="1828800" cy="3962400"/>
          </a:xfrm>
        </p:grpSpPr>
        <p:pic>
          <p:nvPicPr>
            <p:cNvPr id="2052" name="Picture 4" descr="C:\Users\Aksh\Desktop\mobile.png"/>
            <p:cNvPicPr>
              <a:picLocks noChangeAspect="1" noChangeArrowheads="1"/>
            </p:cNvPicPr>
            <p:nvPr/>
          </p:nvPicPr>
          <p:blipFill>
            <a:blip r:embed="rId3"/>
            <a:srcRect t="1747" r="17371"/>
            <a:stretch>
              <a:fillRect/>
            </a:stretch>
          </p:blipFill>
          <p:spPr bwMode="auto">
            <a:xfrm>
              <a:off x="304800" y="1600200"/>
              <a:ext cx="1828800" cy="39624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33400" y="2057400"/>
              <a:ext cx="13716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Dear d28k0001co01, Your profile has been updated successfully for SSOID: d28k0001co01 (Requested from IP: 122.15.41.8)</a:t>
              </a:r>
            </a:p>
            <a:p>
              <a:pPr algn="ctr"/>
              <a:r>
                <a:rPr lang="en-US" sz="1100" dirty="0" smtClean="0"/>
                <a:t>Regards, Rajasthan SSO Team.</a:t>
              </a:r>
              <a:endParaRPr lang="hi-IN" sz="1100" dirty="0" smtClean="0"/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2819400" y="1981200"/>
            <a:ext cx="2362200" cy="1143000"/>
          </a:xfrm>
          <a:prstGeom prst="wedgeRoundRectCallout">
            <a:avLst>
              <a:gd name="adj1" fmla="val -89650"/>
              <a:gd name="adj2" fmla="val 20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 </a:t>
            </a:r>
            <a:r>
              <a:rPr lang="hi-IN" dirty="0" smtClean="0"/>
              <a:t>करने पर कियोस्‍क को मोबाइल पर </a:t>
            </a:r>
            <a:r>
              <a:rPr lang="en-US" dirty="0" smtClean="0"/>
              <a:t>SMS </a:t>
            </a:r>
            <a:r>
              <a:rPr lang="hi-IN" dirty="0" smtClean="0"/>
              <a:t>से अधिसूचना प्राप्‍त होगी जैसे-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57400" y="5029200"/>
            <a:ext cx="6553200" cy="1066800"/>
          </a:xfrm>
          <a:prstGeom prst="wedgeRoundRectCallout">
            <a:avLst>
              <a:gd name="adj1" fmla="val -11782"/>
              <a:gd name="adj2" fmla="val -106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12</a:t>
            </a:r>
          </a:p>
          <a:p>
            <a:pPr algn="ctr"/>
            <a:r>
              <a:rPr lang="hi-IN" dirty="0" smtClean="0"/>
              <a:t>अब आपकी प्रोफाइल अपडेट हो चुकी है, अगले पेज पर जाने के लिए</a:t>
            </a:r>
            <a:r>
              <a:rPr lang="hi-IN" dirty="0"/>
              <a:t> </a:t>
            </a:r>
            <a:r>
              <a:rPr lang="en-US" dirty="0" smtClean="0"/>
              <a:t>OK</a:t>
            </a:r>
            <a:r>
              <a:rPr lang="hi-IN" dirty="0" smtClean="0"/>
              <a:t> बटन पर क्लिक करे।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Login for Verify</a:t>
            </a:r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5257800" y="4724400"/>
            <a:ext cx="3048000" cy="1066800"/>
          </a:xfrm>
          <a:prstGeom prst="wedgeRoundRectCallout">
            <a:avLst>
              <a:gd name="adj1" fmla="val 7360"/>
              <a:gd name="adj2" fmla="val -150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13 </a:t>
            </a:r>
          </a:p>
          <a:p>
            <a:pPr algn="ctr"/>
            <a:r>
              <a:rPr lang="hi-IN" dirty="0" smtClean="0"/>
              <a:t>ई-मित्र की साईट पर जाने के लिए यहां क्लिक करे।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First time Login for Verify </a:t>
            </a:r>
            <a:br>
              <a:rPr lang="en-US" dirty="0" smtClean="0"/>
            </a:br>
            <a:r>
              <a:rPr lang="en-US" dirty="0" smtClean="0"/>
              <a:t>@ e-</a:t>
            </a:r>
            <a:r>
              <a:rPr lang="en-US" dirty="0" err="1" smtClean="0"/>
              <a:t>Mitra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4572000" y="2895600"/>
            <a:ext cx="4572000" cy="2133600"/>
          </a:xfrm>
          <a:prstGeom prst="wedgeRoundRectCallout">
            <a:avLst>
              <a:gd name="adj1" fmla="val -34328"/>
              <a:gd name="adj2" fmla="val 57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14</a:t>
            </a:r>
          </a:p>
          <a:p>
            <a:pPr algn="just"/>
            <a:r>
              <a:rPr lang="hi-IN" dirty="0" smtClean="0"/>
              <a:t>अब आप ई-मित्र पोर्टल पर </a:t>
            </a:r>
            <a:r>
              <a:rPr lang="en-US" dirty="0" smtClean="0"/>
              <a:t>Verify </a:t>
            </a:r>
            <a:r>
              <a:rPr lang="hi-IN" dirty="0" smtClean="0"/>
              <a:t>के लिए </a:t>
            </a:r>
            <a:r>
              <a:rPr lang="en-US" b="1" dirty="0" smtClean="0"/>
              <a:t>Redirect</a:t>
            </a:r>
            <a:r>
              <a:rPr lang="hi-IN" b="1" dirty="0" smtClean="0"/>
              <a:t> हो जायेंगे अत: </a:t>
            </a:r>
            <a:r>
              <a:rPr lang="hi-IN" dirty="0" smtClean="0"/>
              <a:t>प्रथम बार इस पेज पर ई-मित्र की पुरानी आर्इ डी व पासवर्ड दर्ज कर प्रदर्शित कैप्‍चा कोड दर्ज करे तत्‍पश्‍चात </a:t>
            </a:r>
            <a:r>
              <a:rPr lang="en-US" dirty="0" smtClean="0"/>
              <a:t>Login </a:t>
            </a:r>
            <a:r>
              <a:rPr lang="hi-IN" dirty="0" smtClean="0"/>
              <a:t>बटन पर क्लिक करे।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परिचय </a:t>
            </a:r>
            <a:r>
              <a:rPr lang="en-US" dirty="0" smtClean="0"/>
              <a:t>SSO Rajasthan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i-IN" dirty="0" smtClean="0"/>
              <a:t>राजस्‍थान सकार के सभी विभागों की वेबसाइटे अब एक ही लॉगीन आई डी </a:t>
            </a:r>
            <a:r>
              <a:rPr lang="en-US" dirty="0" smtClean="0"/>
              <a:t>(Single Sign) </a:t>
            </a:r>
            <a:r>
              <a:rPr lang="hi-IN" dirty="0" smtClean="0"/>
              <a:t>से लॉगीन हो सकेगी। जिससे अलग-अलग वेबसाइटों के आई डी व पासवर्ड अलग-अलग बनाने व याद रखने की आवश्‍यकता नही रहेगी। इससे एक </a:t>
            </a:r>
            <a:r>
              <a:rPr lang="en-US" dirty="0" smtClean="0"/>
              <a:t>(Single) </a:t>
            </a:r>
            <a:r>
              <a:rPr lang="hi-IN" dirty="0" smtClean="0"/>
              <a:t>लॉगइन आई डी से ही लॉगइन हो सकेगा। इसके लिए </a:t>
            </a:r>
            <a:r>
              <a:rPr lang="hi-IN" dirty="0" smtClean="0"/>
              <a:t>आम</a:t>
            </a:r>
            <a:r>
              <a:rPr lang="en-US" dirty="0" smtClean="0"/>
              <a:t>-</a:t>
            </a:r>
            <a:r>
              <a:rPr lang="hi-IN" dirty="0" smtClean="0"/>
              <a:t>जन </a:t>
            </a:r>
            <a:r>
              <a:rPr lang="hi-IN" dirty="0" smtClean="0"/>
              <a:t>अपनी फेसबुक, जीमेल आई डी अथवा ई-मित्र की रजिस्‍टर्ड आई डी से लॉगीन कर सकेंगे और ई-मित्र कियोस्‍क अपनी ई-मित्र आई डी से लॉगीन कर सकेंगे।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First time Login for Verify </a:t>
            </a:r>
            <a:br>
              <a:rPr lang="en-US" dirty="0" smtClean="0"/>
            </a:br>
            <a:r>
              <a:rPr lang="en-US" dirty="0" smtClean="0"/>
              <a:t>@ e-</a:t>
            </a:r>
            <a:r>
              <a:rPr lang="en-US" dirty="0" err="1" smtClean="0"/>
              <a:t>Mitra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3962400" y="4419600"/>
            <a:ext cx="4572000" cy="1371600"/>
          </a:xfrm>
          <a:prstGeom prst="wedgeRoundRectCallout">
            <a:avLst>
              <a:gd name="adj1" fmla="val -69388"/>
              <a:gd name="adj2" fmla="val -116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15 </a:t>
            </a:r>
          </a:p>
          <a:p>
            <a:pPr algn="just"/>
            <a:r>
              <a:rPr lang="en-US" dirty="0" smtClean="0"/>
              <a:t>CUG </a:t>
            </a:r>
            <a:r>
              <a:rPr lang="hi-IN" dirty="0" smtClean="0"/>
              <a:t>कोड डाल कर </a:t>
            </a:r>
            <a:r>
              <a:rPr lang="en-US" dirty="0" smtClean="0"/>
              <a:t>Submit </a:t>
            </a:r>
            <a:r>
              <a:rPr lang="hi-IN" dirty="0" smtClean="0"/>
              <a:t>बटन पर क्लिक करे। जिससे आपका कियोस्‍क </a:t>
            </a:r>
            <a:r>
              <a:rPr lang="en-US" dirty="0" smtClean="0"/>
              <a:t>SSO </a:t>
            </a:r>
            <a:r>
              <a:rPr lang="hi-IN" dirty="0" smtClean="0"/>
              <a:t>पोर्टल पर </a:t>
            </a:r>
            <a:r>
              <a:rPr lang="en-US" dirty="0" smtClean="0"/>
              <a:t>Activation/Verify </a:t>
            </a:r>
            <a:r>
              <a:rPr lang="hi-IN" dirty="0" smtClean="0"/>
              <a:t>के साथ लॉग इन हो जायेगा।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Logout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5867400" y="3581400"/>
            <a:ext cx="2514600" cy="1828800"/>
          </a:xfrm>
          <a:prstGeom prst="wedgeRoundRectCallout">
            <a:avLst>
              <a:gd name="adj1" fmla="val -15129"/>
              <a:gd name="adj2" fmla="val -80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16</a:t>
            </a:r>
          </a:p>
          <a:p>
            <a:pPr algn="ctr"/>
            <a:r>
              <a:rPr lang="hi-IN" dirty="0" smtClean="0"/>
              <a:t>प्रथम बार लॉगइन होते ही एक बार </a:t>
            </a:r>
            <a:r>
              <a:rPr lang="en-US" dirty="0" smtClean="0"/>
              <a:t>Logout / Back to Single Sign on </a:t>
            </a:r>
            <a:r>
              <a:rPr lang="hi-IN" dirty="0" smtClean="0"/>
              <a:t>अवश्‍य होवे इसके के लिए यहां क्लिक करे।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5800" y="3733800"/>
            <a:ext cx="2514600" cy="1828800"/>
          </a:xfrm>
          <a:prstGeom prst="wedgeRoundRectCallout">
            <a:avLst>
              <a:gd name="adj1" fmla="val -21686"/>
              <a:gd name="adj2" fmla="val -497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आपका यह कियोस्‍क कार्य करने के लिए तैयार है यदि </a:t>
            </a:r>
            <a:r>
              <a:rPr lang="en-US" dirty="0" smtClean="0"/>
              <a:t>Logout </a:t>
            </a:r>
            <a:r>
              <a:rPr lang="hi-IN" dirty="0" smtClean="0"/>
              <a:t>करना हो तो चरण 16 देखे।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Logout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157" y="1600200"/>
            <a:ext cx="42536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600200" y="4953000"/>
            <a:ext cx="2590800" cy="1143000"/>
          </a:xfrm>
          <a:prstGeom prst="wedgeRoundRectCallout">
            <a:avLst>
              <a:gd name="adj1" fmla="val 14036"/>
              <a:gd name="adj2" fmla="val -49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17</a:t>
            </a:r>
          </a:p>
          <a:p>
            <a:pPr algn="just"/>
            <a:r>
              <a:rPr lang="hi-IN" dirty="0" smtClean="0"/>
              <a:t>ई-मित्र से </a:t>
            </a:r>
            <a:r>
              <a:rPr lang="en-US" dirty="0" smtClean="0"/>
              <a:t>Logout </a:t>
            </a:r>
            <a:r>
              <a:rPr lang="hi-IN" dirty="0" smtClean="0"/>
              <a:t>करन पर यह स्क्रिन प्रदर्शित होगी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267200" y="2743200"/>
            <a:ext cx="3352800" cy="1371600"/>
          </a:xfrm>
          <a:prstGeom prst="wedgeRoundRectCallout">
            <a:avLst>
              <a:gd name="adj1" fmla="val 81072"/>
              <a:gd name="adj2" fmla="val -85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17</a:t>
            </a:r>
          </a:p>
          <a:p>
            <a:pPr algn="just"/>
            <a:r>
              <a:rPr lang="hi-IN" dirty="0" smtClean="0"/>
              <a:t>ई-मित्र से </a:t>
            </a:r>
            <a:r>
              <a:rPr lang="en-US" dirty="0" smtClean="0"/>
              <a:t>Back to Single Sign on </a:t>
            </a:r>
            <a:r>
              <a:rPr lang="hi-IN" dirty="0" smtClean="0"/>
              <a:t>करने पर यह स्क्रिन प्रदर्शित होगी जिसे यहां क्लिक कर </a:t>
            </a:r>
            <a:r>
              <a:rPr lang="en-US" dirty="0" smtClean="0"/>
              <a:t>Sign-out </a:t>
            </a:r>
            <a:r>
              <a:rPr lang="hi-IN" dirty="0" smtClean="0"/>
              <a:t>करे सकते।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 smtClean="0"/>
              <a:t>कियोस्‍क पर कार्य करने हेतु हर बार बापको </a:t>
            </a:r>
            <a:r>
              <a:rPr lang="en-US" dirty="0" smtClean="0"/>
              <a:t>SSO </a:t>
            </a:r>
            <a:r>
              <a:rPr lang="hi-IN" dirty="0" smtClean="0"/>
              <a:t>पर लॉगइन होना होगा।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प्रक्रिया: </a:t>
            </a:r>
            <a:r>
              <a:rPr lang="en-US" dirty="0" smtClean="0"/>
              <a:t>Forcefully Login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609600" y="4572000"/>
            <a:ext cx="3657600" cy="1981200"/>
          </a:xfrm>
          <a:prstGeom prst="wedgeRoundRectCallout">
            <a:avLst>
              <a:gd name="adj1" fmla="val 27501"/>
              <a:gd name="adj2" fmla="val -642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18</a:t>
            </a:r>
          </a:p>
          <a:p>
            <a:pPr algn="ctr"/>
            <a:r>
              <a:rPr lang="hi-IN" dirty="0" smtClean="0"/>
              <a:t>यदि पहले से </a:t>
            </a:r>
            <a:r>
              <a:rPr lang="en-US" dirty="0" smtClean="0"/>
              <a:t>SSO </a:t>
            </a:r>
            <a:r>
              <a:rPr lang="hi-IN" dirty="0" smtClean="0"/>
              <a:t>पर वह युजर कार्यरत है या आपने </a:t>
            </a:r>
            <a:r>
              <a:rPr lang="en-US" dirty="0" smtClean="0"/>
              <a:t>SSO </a:t>
            </a:r>
            <a:r>
              <a:rPr lang="hi-IN" dirty="0" smtClean="0"/>
              <a:t>को सफलतापुर्वक </a:t>
            </a:r>
            <a:r>
              <a:rPr lang="en-US" dirty="0" smtClean="0"/>
              <a:t>Sign-out </a:t>
            </a:r>
            <a:r>
              <a:rPr lang="hi-IN" dirty="0" smtClean="0"/>
              <a:t>नही करा है तो आप दुबारा लॉगीन नही हो पाओंगे इसके लिए यहां क्लिक कर लॉग इन कर सकते है।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i-IN" sz="8000" dirty="0" smtClean="0">
                <a:solidFill>
                  <a:schemeClr val="bg1">
                    <a:lumMod val="50000"/>
                  </a:schemeClr>
                </a:solidFill>
              </a:rPr>
              <a:t>धन्‍यवाद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/>
              <a:t>कृपया ध्यान दें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i-IN" dirty="0" smtClean="0"/>
              <a:t>ई–मित्र, </a:t>
            </a:r>
            <a:r>
              <a:rPr lang="en-US" dirty="0" smtClean="0"/>
              <a:t>LDMS (</a:t>
            </a:r>
            <a:r>
              <a:rPr lang="hi-IN" dirty="0" smtClean="0"/>
              <a:t>श्रम विभाग), राजसंपर्क, </a:t>
            </a:r>
            <a:r>
              <a:rPr lang="en-US" dirty="0" err="1" smtClean="0"/>
              <a:t>RajFAB</a:t>
            </a:r>
            <a:r>
              <a:rPr lang="en-US" dirty="0" smtClean="0"/>
              <a:t> (</a:t>
            </a:r>
            <a:r>
              <a:rPr lang="hi-IN" dirty="0" smtClean="0"/>
              <a:t>फैक्ट्रीज एंड बोइलर्स इंस्पेक्शन विभाग), </a:t>
            </a:r>
            <a:r>
              <a:rPr lang="en-US" dirty="0" smtClean="0"/>
              <a:t>RRECL, RSPCB, RTI </a:t>
            </a:r>
            <a:r>
              <a:rPr lang="hi-IN" dirty="0" smtClean="0"/>
              <a:t>एप्लीकेशन/ पोर्टल के उपयोगी (</a:t>
            </a:r>
            <a:r>
              <a:rPr lang="en-US" dirty="0" smtClean="0"/>
              <a:t>existing citizen users) SSO </a:t>
            </a:r>
            <a:r>
              <a:rPr lang="hi-IN" dirty="0" smtClean="0"/>
              <a:t>पर दोबारा रजिस्टर करेगें।</a:t>
            </a:r>
          </a:p>
          <a:p>
            <a:pPr algn="just"/>
            <a:r>
              <a:rPr lang="hi-IN" dirty="0" smtClean="0"/>
              <a:t>अगर आप अपना पुराना </a:t>
            </a:r>
            <a:r>
              <a:rPr lang="en-US" dirty="0" smtClean="0"/>
              <a:t>username </a:t>
            </a:r>
            <a:r>
              <a:rPr lang="hi-IN" dirty="0" smtClean="0"/>
              <a:t>या </a:t>
            </a:r>
            <a:r>
              <a:rPr lang="en-US" dirty="0" smtClean="0"/>
              <a:t>password </a:t>
            </a:r>
            <a:r>
              <a:rPr lang="hi-IN" dirty="0" smtClean="0"/>
              <a:t>भूल गए हैं तो कृपया </a:t>
            </a:r>
            <a:r>
              <a:rPr lang="en-US" dirty="0" smtClean="0"/>
              <a:t>SSO </a:t>
            </a:r>
            <a:r>
              <a:rPr lang="hi-IN" dirty="0" smtClean="0"/>
              <a:t>लॉगइन पेज से सम्बंधित विकल्‍प को क्लिक कर आवश्‍यक प्रक्रिया संपन्‍न करे जिससे आपके रजिस्‍टरर्ड ई-मेल पते एवं मोबाईल पर डिफॉल्‍ट पासवर्ड प्राप्‍त होगा।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 smtClean="0"/>
              <a:t>कृपया ध्यान दें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i-IN" dirty="0" smtClean="0"/>
              <a:t>कियोस्‍क धारक को ई-मित्र पोर्टल पर कार्य करने के लिए </a:t>
            </a:r>
            <a:r>
              <a:rPr lang="en-US" dirty="0" smtClean="0"/>
              <a:t> SSO Rajasthan</a:t>
            </a:r>
            <a:r>
              <a:rPr lang="hi-IN" dirty="0" smtClean="0"/>
              <a:t> पोर्टल</a:t>
            </a:r>
            <a:r>
              <a:rPr lang="en-US" dirty="0" smtClean="0"/>
              <a:t> </a:t>
            </a:r>
            <a:r>
              <a:rPr lang="en-US" sz="1900" dirty="0" smtClean="0"/>
              <a:t>(</a:t>
            </a:r>
            <a:r>
              <a:rPr lang="en-US" sz="1900" dirty="0" smtClean="0">
                <a:hlinkClick r:id="rId2"/>
              </a:rPr>
              <a:t>https://SSO.rajasthan.gov.in</a:t>
            </a:r>
            <a:r>
              <a:rPr lang="en-US" sz="1900" dirty="0" smtClean="0"/>
              <a:t>)</a:t>
            </a:r>
            <a:r>
              <a:rPr lang="hi-IN" sz="1900" dirty="0" smtClean="0"/>
              <a:t> </a:t>
            </a:r>
            <a:r>
              <a:rPr lang="hi-IN" dirty="0" smtClean="0"/>
              <a:t>पर लॉगइन करना होगा।</a:t>
            </a:r>
            <a:endParaRPr lang="en-US" dirty="0" smtClean="0"/>
          </a:p>
          <a:p>
            <a:pPr algn="just"/>
            <a:r>
              <a:rPr lang="hi-IN" b="1" dirty="0" smtClean="0"/>
              <a:t>प्रथम बार ई-मित्र कियोस्क के किसी भी युजर को</a:t>
            </a:r>
            <a:r>
              <a:rPr lang="hi-IN" dirty="0" smtClean="0"/>
              <a:t> </a:t>
            </a:r>
            <a:r>
              <a:rPr lang="en-US" dirty="0" smtClean="0"/>
              <a:t>SSO</a:t>
            </a:r>
            <a:r>
              <a:rPr lang="hi-IN" dirty="0" smtClean="0"/>
              <a:t> पोर्टल पर लॉग इन करने के लिए </a:t>
            </a:r>
            <a:r>
              <a:rPr lang="en-US" dirty="0" smtClean="0"/>
              <a:t>SMS</a:t>
            </a:r>
            <a:r>
              <a:rPr lang="hi-IN" dirty="0" smtClean="0"/>
              <a:t> से</a:t>
            </a:r>
            <a:r>
              <a:rPr lang="en-US" dirty="0" smtClean="0"/>
              <a:t> </a:t>
            </a:r>
            <a:r>
              <a:rPr lang="hi-IN" dirty="0" smtClean="0"/>
              <a:t>प्राप्त हुए </a:t>
            </a:r>
            <a:r>
              <a:rPr lang="en-US" dirty="0" smtClean="0"/>
              <a:t>password</a:t>
            </a:r>
            <a:r>
              <a:rPr lang="hi-IN" dirty="0" smtClean="0"/>
              <a:t> </a:t>
            </a:r>
            <a:r>
              <a:rPr lang="en-US" dirty="0" smtClean="0"/>
              <a:t>( Rajasthan@06 ) </a:t>
            </a:r>
            <a:r>
              <a:rPr lang="hi-IN" dirty="0" smtClean="0"/>
              <a:t>का प्रयोग करना होगा।</a:t>
            </a:r>
            <a:endParaRPr lang="en-US" dirty="0" smtClean="0"/>
          </a:p>
          <a:p>
            <a:pPr algn="just"/>
            <a:r>
              <a:rPr lang="hi-IN" dirty="0" smtClean="0"/>
              <a:t>जिस कियोस्‍क धारक को मोबाइल पर </a:t>
            </a:r>
            <a:r>
              <a:rPr lang="en-US" dirty="0" smtClean="0"/>
              <a:t>SMS </a:t>
            </a:r>
            <a:r>
              <a:rPr lang="hi-IN" dirty="0" smtClean="0"/>
              <a:t>प्राप्‍त नही हुआ है वे भी उसी पासवर्ड </a:t>
            </a:r>
            <a:r>
              <a:rPr lang="en-US" dirty="0" smtClean="0"/>
              <a:t>(Rajasthan@06) </a:t>
            </a:r>
            <a:r>
              <a:rPr lang="hi-IN" dirty="0" smtClean="0"/>
              <a:t>को</a:t>
            </a:r>
            <a:r>
              <a:rPr lang="en-US" dirty="0" smtClean="0"/>
              <a:t> </a:t>
            </a:r>
            <a:r>
              <a:rPr lang="hi-IN" dirty="0" smtClean="0"/>
              <a:t>दर्ज करके </a:t>
            </a:r>
            <a:r>
              <a:rPr lang="en-US" dirty="0" smtClean="0"/>
              <a:t>SSO Rajasthan </a:t>
            </a:r>
            <a:r>
              <a:rPr lang="hi-IN" dirty="0" smtClean="0"/>
              <a:t>पोर्टल को लॉगइन करना होगा</a:t>
            </a:r>
            <a:r>
              <a:rPr lang="hi-IN" dirty="0" smtClean="0"/>
              <a:t>।</a:t>
            </a:r>
          </a:p>
          <a:p>
            <a:pPr lvl="0" algn="just"/>
            <a:r>
              <a:rPr lang="en-US" dirty="0" smtClean="0"/>
              <a:t>SSO </a:t>
            </a:r>
            <a:r>
              <a:rPr lang="hi-IN" dirty="0" smtClean="0"/>
              <a:t>पर ई-मित्र की </a:t>
            </a:r>
            <a:r>
              <a:rPr lang="en-US" dirty="0" smtClean="0"/>
              <a:t>admin </a:t>
            </a:r>
            <a:r>
              <a:rPr lang="hi-IN" dirty="0" smtClean="0"/>
              <a:t>एवं </a:t>
            </a:r>
            <a:r>
              <a:rPr lang="en-US" dirty="0" smtClean="0"/>
              <a:t>co  </a:t>
            </a:r>
            <a:r>
              <a:rPr lang="hi-IN" dirty="0" smtClean="0"/>
              <a:t>दोनों आई.डी. को रजिस्‍टर करनी होगी</a:t>
            </a:r>
            <a:r>
              <a:rPr lang="hi-IN" dirty="0" smtClean="0"/>
              <a:t>।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प्रक्रिया संक्षिप्‍त में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Open SSO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/>
              <a:t>SSO Rajasthan Portal </a:t>
            </a:r>
            <a:r>
              <a:rPr lang="en-US" sz="2800" dirty="0" smtClean="0"/>
              <a:t>(</a:t>
            </a:r>
            <a:r>
              <a:rPr lang="en-US" sz="2800" dirty="0" smtClean="0">
                <a:hlinkClick r:id="rId2"/>
              </a:rPr>
              <a:t>https://sso.rajasthan.gov.in</a:t>
            </a:r>
            <a:r>
              <a:rPr lang="en-US" sz="2800" dirty="0" smtClean="0"/>
              <a:t>) </a:t>
            </a:r>
            <a:r>
              <a:rPr lang="en-US" sz="2800" dirty="0" err="1" smtClean="0"/>
              <a:t>Opend</a:t>
            </a:r>
            <a:r>
              <a:rPr lang="en-US" sz="2800" dirty="0" smtClean="0"/>
              <a:t> </a:t>
            </a:r>
            <a:r>
              <a:rPr lang="hi-IN" dirty="0" smtClean="0"/>
              <a:t>करे।</a:t>
            </a:r>
          </a:p>
          <a:p>
            <a:pPr algn="just"/>
            <a:r>
              <a:rPr lang="en-US" b="1" u="sng" dirty="0" smtClean="0">
                <a:solidFill>
                  <a:srgbClr val="002060"/>
                </a:solidFill>
              </a:rPr>
              <a:t>Login SSO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hi-IN" dirty="0" smtClean="0"/>
              <a:t>इस पार्टल पर प्रथम बार लॉग इन के समय कियोस्‍क आई डी व पासवर्ड </a:t>
            </a:r>
            <a:r>
              <a:rPr lang="en-US" dirty="0" smtClean="0"/>
              <a:t>Rajasthan@06 </a:t>
            </a:r>
            <a:r>
              <a:rPr lang="hi-IN" dirty="0" smtClean="0"/>
              <a:t>दर्ज लॉगइन करे।</a:t>
            </a:r>
          </a:p>
          <a:p>
            <a:pPr algn="just"/>
            <a:r>
              <a:rPr lang="en-US" b="1" u="sng" dirty="0" smtClean="0">
                <a:solidFill>
                  <a:srgbClr val="002060"/>
                </a:solidFill>
              </a:rPr>
              <a:t>Change Password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hi-IN" dirty="0" smtClean="0"/>
              <a:t>अब आप पुराना पासवर्ड जो </a:t>
            </a:r>
            <a:r>
              <a:rPr lang="en-US" dirty="0" smtClean="0"/>
              <a:t>Rajasthan@06 </a:t>
            </a:r>
            <a:r>
              <a:rPr lang="hi-IN" dirty="0" smtClean="0"/>
              <a:t>है दर्ज कर नया पासवर्ड बनाये।</a:t>
            </a:r>
            <a:endParaRPr lang="en-US" dirty="0" smtClean="0"/>
          </a:p>
          <a:p>
            <a:pPr algn="just"/>
            <a:r>
              <a:rPr lang="en-US" b="1" u="sng" dirty="0" smtClean="0">
                <a:solidFill>
                  <a:srgbClr val="002060"/>
                </a:solidFill>
              </a:rPr>
              <a:t>Re-login SSO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hi-IN" dirty="0" smtClean="0"/>
              <a:t>अब आप </a:t>
            </a:r>
            <a:r>
              <a:rPr lang="en-US" dirty="0" smtClean="0"/>
              <a:t>SSO Rajasthan </a:t>
            </a:r>
            <a:r>
              <a:rPr lang="hi-IN" dirty="0" smtClean="0"/>
              <a:t>पोर्टल को पुन: नये पासवर्ड के साथ लॉगनइ करे।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 संक्षिप्‍त में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b="1" u="sng" dirty="0" smtClean="0">
                <a:solidFill>
                  <a:srgbClr val="002060"/>
                </a:solidFill>
              </a:rPr>
              <a:t>Profile Update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hi-IN" dirty="0" smtClean="0"/>
              <a:t>फिर प्रेफाइल पेज अपडेट करे जिसमें </a:t>
            </a:r>
            <a:r>
              <a:rPr lang="en-US" dirty="0" err="1" smtClean="0"/>
              <a:t>eMail</a:t>
            </a:r>
            <a:r>
              <a:rPr lang="en-US" dirty="0" smtClean="0"/>
              <a:t> ID (Personal), Mobile No. </a:t>
            </a:r>
            <a:r>
              <a:rPr lang="en-US" dirty="0" smtClean="0"/>
              <a:t>(</a:t>
            </a:r>
            <a:r>
              <a:rPr lang="hi-IN" dirty="0" smtClean="0"/>
              <a:t>मोबाइल नम्‍बर दर्ज कर </a:t>
            </a:r>
            <a:r>
              <a:rPr lang="en-US" dirty="0" smtClean="0"/>
              <a:t>OTP </a:t>
            </a:r>
            <a:r>
              <a:rPr lang="hi-IN" dirty="0" smtClean="0"/>
              <a:t>प्राप्‍त करे व </a:t>
            </a:r>
            <a:r>
              <a:rPr lang="en-US" dirty="0" smtClean="0"/>
              <a:t>OTP </a:t>
            </a:r>
            <a:r>
              <a:rPr lang="hi-IN" dirty="0" smtClean="0"/>
              <a:t>दर्ज कर उसे </a:t>
            </a:r>
            <a:r>
              <a:rPr lang="en-US" dirty="0" smtClean="0"/>
              <a:t>Verify </a:t>
            </a:r>
            <a:r>
              <a:rPr lang="hi-IN" dirty="0" smtClean="0"/>
              <a:t>करे</a:t>
            </a:r>
            <a:r>
              <a:rPr lang="en-US" dirty="0" smtClean="0"/>
              <a:t>) </a:t>
            </a:r>
            <a:r>
              <a:rPr lang="hi-IN" dirty="0" smtClean="0"/>
              <a:t>और </a:t>
            </a:r>
            <a:r>
              <a:rPr lang="en-US" dirty="0" smtClean="0"/>
              <a:t>Date of Birth </a:t>
            </a:r>
            <a:r>
              <a:rPr lang="hi-IN" dirty="0" smtClean="0"/>
              <a:t>को </a:t>
            </a:r>
            <a:r>
              <a:rPr lang="hi-IN" dirty="0" smtClean="0"/>
              <a:t>दर्ज </a:t>
            </a:r>
            <a:r>
              <a:rPr lang="hi-IN" dirty="0" smtClean="0"/>
              <a:t>कर </a:t>
            </a:r>
            <a:r>
              <a:rPr lang="en-US" dirty="0" smtClean="0"/>
              <a:t>Update </a:t>
            </a:r>
            <a:r>
              <a:rPr lang="hi-IN" dirty="0" smtClean="0"/>
              <a:t>करे। </a:t>
            </a:r>
            <a:r>
              <a:rPr lang="en-US" dirty="0" smtClean="0"/>
              <a:t>Bhamashah ID </a:t>
            </a:r>
            <a:r>
              <a:rPr lang="hi-IN" dirty="0" smtClean="0"/>
              <a:t>व </a:t>
            </a:r>
            <a:r>
              <a:rPr lang="en-US" dirty="0" err="1" smtClean="0"/>
              <a:t>Aadhar</a:t>
            </a:r>
            <a:r>
              <a:rPr lang="en-US" dirty="0" smtClean="0"/>
              <a:t> ID (UID) </a:t>
            </a:r>
            <a:r>
              <a:rPr lang="hi-IN" dirty="0" smtClean="0"/>
              <a:t>भरना आवयक नहीं है।</a:t>
            </a:r>
          </a:p>
          <a:p>
            <a:pPr algn="just"/>
            <a:r>
              <a:rPr lang="en-US" b="1" u="sng" dirty="0" smtClean="0">
                <a:solidFill>
                  <a:srgbClr val="002060"/>
                </a:solidFill>
              </a:rPr>
              <a:t>Go on e-</a:t>
            </a:r>
            <a:r>
              <a:rPr lang="en-US" b="1" u="sng" dirty="0" err="1" smtClean="0">
                <a:solidFill>
                  <a:srgbClr val="002060"/>
                </a:solidFill>
              </a:rPr>
              <a:t>Mitra</a:t>
            </a:r>
            <a:r>
              <a:rPr lang="hi-IN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for Verify</a:t>
            </a:r>
            <a:r>
              <a:rPr lang="en-US" dirty="0" smtClean="0"/>
              <a:t>: </a:t>
            </a:r>
            <a:r>
              <a:rPr lang="hi-IN" dirty="0" smtClean="0"/>
              <a:t>प्रोफाइल अपडेट करने के पश्‍चात अब आप </a:t>
            </a:r>
            <a:r>
              <a:rPr lang="en-US" dirty="0" smtClean="0"/>
              <a:t>SSO </a:t>
            </a:r>
            <a:r>
              <a:rPr lang="hi-IN" dirty="0" smtClean="0"/>
              <a:t>पर लॉग इन हो चुकें है जहां पर आपको विभिन्‍न विभागों के आईकॉन उपलब्‍ध होंगे इन में से ई-मित्र आईकॉन पर क्लिक कर ई-मित्र की वेबसाइट पर </a:t>
            </a:r>
            <a:r>
              <a:rPr lang="en-US" dirty="0" smtClean="0"/>
              <a:t>Verify </a:t>
            </a:r>
            <a:r>
              <a:rPr lang="hi-IN" dirty="0" smtClean="0"/>
              <a:t>हेतु जाये।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 smtClean="0"/>
              <a:t>प्रक्रिया संक्षिप्‍त में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b="1" u="sng" dirty="0" smtClean="0">
                <a:solidFill>
                  <a:srgbClr val="002060"/>
                </a:solidFill>
              </a:rPr>
              <a:t>Login at e-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Mitra</a:t>
            </a:r>
            <a:r>
              <a:rPr lang="en-US" sz="2800" dirty="0" smtClean="0"/>
              <a:t>: </a:t>
            </a:r>
            <a:r>
              <a:rPr lang="hi-IN" sz="2800" dirty="0" smtClean="0"/>
              <a:t>अब आपके सामने प्रदर्शित ई-मित्र का होम पेज पर लॉगइन आई डी व पुराने पासवर्ड </a:t>
            </a:r>
            <a:r>
              <a:rPr lang="hi-IN" sz="2400" dirty="0" smtClean="0"/>
              <a:t>(जो पहले ई-मित्र पर यूज </a:t>
            </a:r>
            <a:r>
              <a:rPr lang="hi-IN" sz="2400" dirty="0" smtClean="0"/>
              <a:t>करते </a:t>
            </a:r>
            <a:r>
              <a:rPr lang="hi-IN" sz="2400" dirty="0" smtClean="0"/>
              <a:t>थे) </a:t>
            </a:r>
            <a:r>
              <a:rPr lang="hi-IN" sz="2800" dirty="0" smtClean="0"/>
              <a:t>एवं </a:t>
            </a:r>
            <a:r>
              <a:rPr lang="en-US" sz="2800" dirty="0" smtClean="0"/>
              <a:t>CUG Use Code </a:t>
            </a:r>
            <a:r>
              <a:rPr lang="hi-IN" sz="2800" dirty="0" smtClean="0"/>
              <a:t>को दर्ज कर स्‍वयं को लॉगइन करे जिससे आपका </a:t>
            </a:r>
            <a:r>
              <a:rPr lang="hi-IN" sz="2800" dirty="0" smtClean="0"/>
              <a:t>कियोस्‍क </a:t>
            </a:r>
            <a:r>
              <a:rPr lang="en-US" sz="2800" dirty="0" smtClean="0"/>
              <a:t>Verify </a:t>
            </a:r>
            <a:r>
              <a:rPr lang="hi-IN" sz="2800" dirty="0" smtClean="0"/>
              <a:t>हो जायेगा</a:t>
            </a:r>
            <a:r>
              <a:rPr lang="hi-IN" sz="2800" dirty="0" smtClean="0"/>
              <a:t>। अब आपका कियोस्‍क </a:t>
            </a:r>
            <a:r>
              <a:rPr lang="en-US" sz="2800" dirty="0" smtClean="0"/>
              <a:t>SSO </a:t>
            </a:r>
            <a:r>
              <a:rPr lang="hi-IN" sz="2800" dirty="0" smtClean="0"/>
              <a:t>पर </a:t>
            </a:r>
            <a:r>
              <a:rPr lang="hi-IN" sz="2800" dirty="0" smtClean="0"/>
              <a:t>कार्य करने के लिए तैयार है।</a:t>
            </a:r>
            <a:endParaRPr lang="hi-IN" sz="2800" dirty="0" smtClean="0"/>
          </a:p>
          <a:p>
            <a:pPr algn="just"/>
            <a:r>
              <a:rPr lang="en-US" sz="2800" b="1" u="sng" dirty="0" smtClean="0">
                <a:solidFill>
                  <a:srgbClr val="002060"/>
                </a:solidFill>
              </a:rPr>
              <a:t>Logout</a:t>
            </a:r>
            <a:r>
              <a:rPr lang="en-US" sz="2800" dirty="0" smtClean="0"/>
              <a:t>: </a:t>
            </a:r>
            <a:r>
              <a:rPr lang="hi-IN" sz="2800" dirty="0" smtClean="0"/>
              <a:t>अब आपके इस युजर को एक बार </a:t>
            </a:r>
            <a:r>
              <a:rPr lang="en-US" sz="2800" dirty="0" smtClean="0"/>
              <a:t>Logout </a:t>
            </a:r>
            <a:r>
              <a:rPr lang="hi-IN" sz="2800" dirty="0" smtClean="0"/>
              <a:t>अथवा </a:t>
            </a:r>
            <a:r>
              <a:rPr lang="en-US" sz="2800" dirty="0" smtClean="0"/>
              <a:t>Back to Single Singh </a:t>
            </a:r>
            <a:r>
              <a:rPr lang="hi-IN" sz="2800" dirty="0" smtClean="0"/>
              <a:t>अवश्‍य कर</a:t>
            </a:r>
            <a:r>
              <a:rPr lang="en-US" sz="2800" dirty="0" smtClean="0"/>
              <a:t> </a:t>
            </a:r>
            <a:r>
              <a:rPr lang="hi-IN" sz="2800" dirty="0" smtClean="0"/>
              <a:t>ले।</a:t>
            </a:r>
          </a:p>
          <a:p>
            <a:pPr algn="just"/>
            <a:r>
              <a:rPr lang="hi-IN" sz="2800" dirty="0" smtClean="0"/>
              <a:t>अगली बार से आपको </a:t>
            </a:r>
            <a:r>
              <a:rPr lang="en-US" sz="2800" dirty="0" smtClean="0"/>
              <a:t>SSO</a:t>
            </a:r>
            <a:r>
              <a:rPr lang="hi-IN" sz="2800" dirty="0" smtClean="0"/>
              <a:t> </a:t>
            </a:r>
            <a:r>
              <a:rPr lang="en-US" sz="2800" dirty="0" smtClean="0"/>
              <a:t>Rajasthan </a:t>
            </a:r>
            <a:r>
              <a:rPr lang="hi-IN" sz="2800" dirty="0" smtClean="0"/>
              <a:t>पर पुराने पासवर्ड का प्रयोग नही करना है इसके स्‍थान पर नया पासवर्ड का प्रयोग करना होगा जो </a:t>
            </a:r>
            <a:r>
              <a:rPr lang="en-US" sz="2800" dirty="0" smtClean="0"/>
              <a:t>SSO </a:t>
            </a:r>
            <a:r>
              <a:rPr lang="hi-IN" sz="2800" dirty="0" smtClean="0"/>
              <a:t>पर बनाया है। </a:t>
            </a:r>
            <a:r>
              <a:rPr lang="en-US" sz="2800" dirty="0" smtClean="0"/>
              <a:t>  </a:t>
            </a:r>
            <a:r>
              <a:rPr lang="hi-IN" sz="2800" dirty="0" smtClean="0">
                <a:solidFill>
                  <a:schemeClr val="accent4">
                    <a:lumMod val="50000"/>
                  </a:schemeClr>
                </a:solidFill>
              </a:rPr>
              <a:t>विस्‍तृत प्रक्रिया आगे देखे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dirty="0" smtClean="0"/>
              <a:t>राजस्‍थान सरकार का वेबपोर्टल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http://rajasthan.gov.in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3581400" y="2819400"/>
            <a:ext cx="3200400" cy="1752600"/>
          </a:xfrm>
          <a:prstGeom prst="wedgeRoundRectCallout">
            <a:avLst>
              <a:gd name="adj1" fmla="val 39410"/>
              <a:gd name="adj2" fmla="val -788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 1</a:t>
            </a:r>
          </a:p>
          <a:p>
            <a:pPr algn="ctr"/>
            <a:r>
              <a:rPr lang="en-US" dirty="0" smtClean="0"/>
              <a:t>SSO Site </a:t>
            </a:r>
            <a:r>
              <a:rPr lang="hi-IN" dirty="0" smtClean="0"/>
              <a:t>के लिए यहां क्लिक करे। </a:t>
            </a:r>
            <a:r>
              <a:rPr lang="en-US" dirty="0" smtClean="0"/>
              <a:t> </a:t>
            </a:r>
            <a:r>
              <a:rPr lang="hi-IN" dirty="0" smtClean="0"/>
              <a:t>अथवा </a:t>
            </a:r>
          </a:p>
          <a:p>
            <a:pPr algn="ctr"/>
            <a:r>
              <a:rPr lang="hi-IN" dirty="0" smtClean="0"/>
              <a:t>चरण 2 अनुसार सीधे वेबसाइट ओपन कर सकेते है।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“SSO Rajasthan” Portal (</a:t>
            </a:r>
            <a:r>
              <a:rPr lang="en-US" dirty="0" smtClean="0">
                <a:hlinkClick r:id="rId2"/>
              </a:rPr>
              <a:t>https://sso.rajasthan.gov.in/signin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ular Callout 5"/>
          <p:cNvSpPr/>
          <p:nvPr/>
        </p:nvSpPr>
        <p:spPr>
          <a:xfrm>
            <a:off x="381000" y="2286000"/>
            <a:ext cx="2362200" cy="533400"/>
          </a:xfrm>
          <a:prstGeom prst="wedgeRoundRectCallout">
            <a:avLst>
              <a:gd name="adj1" fmla="val 9194"/>
              <a:gd name="adj2" fmla="val -122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 2</a:t>
            </a:r>
          </a:p>
          <a:p>
            <a:pPr algn="ctr"/>
            <a:r>
              <a:rPr lang="en-US" dirty="0" smtClean="0"/>
              <a:t>SSO Site Open </a:t>
            </a:r>
            <a:r>
              <a:rPr lang="hi-IN" dirty="0" smtClean="0"/>
              <a:t>करे।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3352800"/>
            <a:ext cx="3429000" cy="1600200"/>
          </a:xfrm>
          <a:prstGeom prst="wedgeRoundRectCallout">
            <a:avLst>
              <a:gd name="adj1" fmla="val -76206"/>
              <a:gd name="adj2" fmla="val 19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 </a:t>
            </a:r>
            <a:r>
              <a:rPr lang="hi-IN" dirty="0"/>
              <a:t>3</a:t>
            </a:r>
            <a:endParaRPr lang="hi-IN" dirty="0" smtClean="0"/>
          </a:p>
          <a:p>
            <a:pPr algn="ctr"/>
            <a:r>
              <a:rPr lang="hi-IN" dirty="0" smtClean="0"/>
              <a:t>सिक्‍यूरीटी उद्धेश्‍य से प्रथम बार इस साइट को ओपन करने के लिए </a:t>
            </a:r>
            <a:r>
              <a:rPr lang="en-US" dirty="0" smtClean="0"/>
              <a:t>“I Understand the Risk” </a:t>
            </a:r>
            <a:r>
              <a:rPr lang="hi-IN" dirty="0" smtClean="0"/>
              <a:t>लिंक पर करे।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9600" y="5257800"/>
            <a:ext cx="2362200" cy="762000"/>
          </a:xfrm>
          <a:prstGeom prst="wedgeRoundRectCallout">
            <a:avLst>
              <a:gd name="adj1" fmla="val 62792"/>
              <a:gd name="adj2" fmla="val -502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/>
              <a:t>चरण</a:t>
            </a:r>
            <a:r>
              <a:rPr lang="en-US" dirty="0" smtClean="0"/>
              <a:t> </a:t>
            </a:r>
            <a:r>
              <a:rPr lang="hi-IN" dirty="0" smtClean="0"/>
              <a:t>4</a:t>
            </a:r>
            <a:r>
              <a:rPr lang="en-US" dirty="0" smtClean="0"/>
              <a:t> </a:t>
            </a:r>
            <a:r>
              <a:rPr lang="hi-IN" dirty="0" smtClean="0"/>
              <a:t> </a:t>
            </a:r>
          </a:p>
          <a:p>
            <a:pPr algn="ctr"/>
            <a:r>
              <a:rPr lang="en-US" dirty="0" smtClean="0"/>
              <a:t>“Add Exception” </a:t>
            </a:r>
            <a:r>
              <a:rPr lang="hi-IN" dirty="0" smtClean="0"/>
              <a:t>बटन पर क्लिक करे।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1175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Emitra.gov.in</vt:lpstr>
      <vt:lpstr>परिचय SSO Rajasthan</vt:lpstr>
      <vt:lpstr>कृपया ध्यान दें !</vt:lpstr>
      <vt:lpstr>कृपया ध्यान दें !</vt:lpstr>
      <vt:lpstr>प्रक्रिया संक्षिप्‍त में</vt:lpstr>
      <vt:lpstr>प्रक्रिया संक्षिप्‍त में</vt:lpstr>
      <vt:lpstr>प्रक्रिया संक्षिप्‍त में</vt:lpstr>
      <vt:lpstr>राजस्‍थान सरकार का वेबपोर्टल (http://rajasthan.gov.in) </vt:lpstr>
      <vt:lpstr>Open “SSO Rajasthan” Portal (https://sso.rajasthan.gov.in/signin) </vt:lpstr>
      <vt:lpstr>प्रक्रिया: First Time Login</vt:lpstr>
      <vt:lpstr>प्रक्रिया: First Time Login</vt:lpstr>
      <vt:lpstr>प्रक्रिया: Change Password</vt:lpstr>
      <vt:lpstr>प्रक्रिया: Change Password</vt:lpstr>
      <vt:lpstr>प्रक्रिया: Re-Login</vt:lpstr>
      <vt:lpstr>प्रक्रिया: Re-Login</vt:lpstr>
      <vt:lpstr>प्रक्रिया: Profile Update</vt:lpstr>
      <vt:lpstr>प्रक्रिया: Profile Update</vt:lpstr>
      <vt:lpstr>प्रक्रिया: Login for Verify</vt:lpstr>
      <vt:lpstr>प्रक्रिया: First time Login for Verify  @ e-Mitra Portal</vt:lpstr>
      <vt:lpstr>प्रक्रिया: First time Login for Verify  @ e-Mitra Portal</vt:lpstr>
      <vt:lpstr>प्रक्रिया: Logout</vt:lpstr>
      <vt:lpstr>प्रक्रिया: Logout</vt:lpstr>
      <vt:lpstr>प्रक्रिया: Forcefully Login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Aksh</dc:creator>
  <cp:lastModifiedBy>Aksh</cp:lastModifiedBy>
  <cp:revision>135</cp:revision>
  <dcterms:created xsi:type="dcterms:W3CDTF">2016-01-29T06:54:41Z</dcterms:created>
  <dcterms:modified xsi:type="dcterms:W3CDTF">2016-03-30T11:41:33Z</dcterms:modified>
</cp:coreProperties>
</file>